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9" r:id="rId3"/>
    <p:sldId id="257" r:id="rId4"/>
    <p:sldId id="258" r:id="rId5"/>
    <p:sldId id="259" r:id="rId6"/>
    <p:sldId id="272" r:id="rId7"/>
    <p:sldId id="267" r:id="rId8"/>
    <p:sldId id="263" r:id="rId9"/>
    <p:sldId id="268" r:id="rId10"/>
    <p:sldId id="264" r:id="rId11"/>
    <p:sldId id="270" r:id="rId12"/>
    <p:sldId id="271" r:id="rId13"/>
    <p:sldId id="273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682567-BD0C-4BE8-8F4C-4D7B4D9267BE}" v="417" dt="2022-06-06T12:36:03.8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митрий Дергач" userId="fd2abfd0f87a2c2b" providerId="Windows Live" clId="Web-{E3682567-BD0C-4BE8-8F4C-4D7B4D9267BE}"/>
    <pc:docChg chg="addSld delSld modSld">
      <pc:chgData name="Дмитрий Дергач" userId="fd2abfd0f87a2c2b" providerId="Windows Live" clId="Web-{E3682567-BD0C-4BE8-8F4C-4D7B4D9267BE}" dt="2022-06-06T12:36:03.818" v="390" actId="14100"/>
      <pc:docMkLst>
        <pc:docMk/>
      </pc:docMkLst>
      <pc:sldChg chg="addSp modSp">
        <pc:chgData name="Дмитрий Дергач" userId="fd2abfd0f87a2c2b" providerId="Windows Live" clId="Web-{E3682567-BD0C-4BE8-8F4C-4D7B4D9267BE}" dt="2022-06-06T12:21:44.387" v="286"/>
        <pc:sldMkLst>
          <pc:docMk/>
          <pc:sldMk cId="2690756145" sldId="258"/>
        </pc:sldMkLst>
        <pc:spChg chg="mod">
          <ac:chgData name="Дмитрий Дергач" userId="fd2abfd0f87a2c2b" providerId="Windows Live" clId="Web-{E3682567-BD0C-4BE8-8F4C-4D7B4D9267BE}" dt="2022-06-06T12:02:55.385" v="25" actId="20577"/>
          <ac:spMkLst>
            <pc:docMk/>
            <pc:sldMk cId="2690756145" sldId="258"/>
            <ac:spMk id="3" creationId="{00000000-0000-0000-0000-000000000000}"/>
          </ac:spMkLst>
        </pc:spChg>
        <pc:picChg chg="add">
          <ac:chgData name="Дмитрий Дергач" userId="fd2abfd0f87a2c2b" providerId="Windows Live" clId="Web-{E3682567-BD0C-4BE8-8F4C-4D7B4D9267BE}" dt="2022-06-06T12:21:44.387" v="286"/>
          <ac:picMkLst>
            <pc:docMk/>
            <pc:sldMk cId="2690756145" sldId="258"/>
            <ac:picMk id="6" creationId="{3E959762-93FF-E4F1-7BE9-4D67EF73BAAA}"/>
          </ac:picMkLst>
        </pc:picChg>
      </pc:sldChg>
      <pc:sldChg chg="addSp">
        <pc:chgData name="Дмитрий Дергач" userId="fd2abfd0f87a2c2b" providerId="Windows Live" clId="Web-{E3682567-BD0C-4BE8-8F4C-4D7B4D9267BE}" dt="2022-06-06T12:21:46.684" v="287"/>
        <pc:sldMkLst>
          <pc:docMk/>
          <pc:sldMk cId="2009703788" sldId="259"/>
        </pc:sldMkLst>
        <pc:picChg chg="add">
          <ac:chgData name="Дмитрий Дергач" userId="fd2abfd0f87a2c2b" providerId="Windows Live" clId="Web-{E3682567-BD0C-4BE8-8F4C-4D7B4D9267BE}" dt="2022-06-06T12:21:46.684" v="287"/>
          <ac:picMkLst>
            <pc:docMk/>
            <pc:sldMk cId="2009703788" sldId="259"/>
            <ac:picMk id="5" creationId="{164BBD20-7B9A-9BE8-13DC-C344173FE037}"/>
          </ac:picMkLst>
        </pc:picChg>
      </pc:sldChg>
      <pc:sldChg chg="del">
        <pc:chgData name="Дмитрий Дергач" userId="fd2abfd0f87a2c2b" providerId="Windows Live" clId="Web-{E3682567-BD0C-4BE8-8F4C-4D7B4D9267BE}" dt="2022-06-06T12:07:18.658" v="26"/>
        <pc:sldMkLst>
          <pc:docMk/>
          <pc:sldMk cId="1337090521" sldId="262"/>
        </pc:sldMkLst>
      </pc:sldChg>
      <pc:sldChg chg="addSp">
        <pc:chgData name="Дмитрий Дергач" userId="fd2abfd0f87a2c2b" providerId="Windows Live" clId="Web-{E3682567-BD0C-4BE8-8F4C-4D7B4D9267BE}" dt="2022-06-06T12:21:53.606" v="290"/>
        <pc:sldMkLst>
          <pc:docMk/>
          <pc:sldMk cId="1421765084" sldId="263"/>
        </pc:sldMkLst>
        <pc:picChg chg="add">
          <ac:chgData name="Дмитрий Дергач" userId="fd2abfd0f87a2c2b" providerId="Windows Live" clId="Web-{E3682567-BD0C-4BE8-8F4C-4D7B4D9267BE}" dt="2022-06-06T12:21:53.606" v="290"/>
          <ac:picMkLst>
            <pc:docMk/>
            <pc:sldMk cId="1421765084" sldId="263"/>
            <ac:picMk id="6" creationId="{D959C97F-6338-804B-955C-EDD562816DBA}"/>
          </ac:picMkLst>
        </pc:picChg>
      </pc:sldChg>
      <pc:sldChg chg="addSp">
        <pc:chgData name="Дмитрий Дергач" userId="fd2abfd0f87a2c2b" providerId="Windows Live" clId="Web-{E3682567-BD0C-4BE8-8F4C-4D7B4D9267BE}" dt="2022-06-06T12:21:57.059" v="292"/>
        <pc:sldMkLst>
          <pc:docMk/>
          <pc:sldMk cId="1572927899" sldId="264"/>
        </pc:sldMkLst>
        <pc:picChg chg="add">
          <ac:chgData name="Дмитрий Дергач" userId="fd2abfd0f87a2c2b" providerId="Windows Live" clId="Web-{E3682567-BD0C-4BE8-8F4C-4D7B4D9267BE}" dt="2022-06-06T12:21:57.059" v="292"/>
          <ac:picMkLst>
            <pc:docMk/>
            <pc:sldMk cId="1572927899" sldId="264"/>
            <ac:picMk id="6" creationId="{727C9522-02FA-AC4D-9C90-83892FD9FAC7}"/>
          </ac:picMkLst>
        </pc:picChg>
      </pc:sldChg>
      <pc:sldChg chg="addSp">
        <pc:chgData name="Дмитрий Дергач" userId="fd2abfd0f87a2c2b" providerId="Windows Live" clId="Web-{E3682567-BD0C-4BE8-8F4C-4D7B4D9267BE}" dt="2022-06-06T12:21:50.793" v="289"/>
        <pc:sldMkLst>
          <pc:docMk/>
          <pc:sldMk cId="1185979339" sldId="267"/>
        </pc:sldMkLst>
        <pc:picChg chg="add">
          <ac:chgData name="Дмитрий Дергач" userId="fd2abfd0f87a2c2b" providerId="Windows Live" clId="Web-{E3682567-BD0C-4BE8-8F4C-4D7B4D9267BE}" dt="2022-06-06T12:21:50.793" v="289"/>
          <ac:picMkLst>
            <pc:docMk/>
            <pc:sldMk cId="1185979339" sldId="267"/>
            <ac:picMk id="6" creationId="{BD9555CC-A2BF-7829-0B61-98A185678A1D}"/>
          </ac:picMkLst>
        </pc:picChg>
      </pc:sldChg>
      <pc:sldChg chg="addSp">
        <pc:chgData name="Дмитрий Дергач" userId="fd2abfd0f87a2c2b" providerId="Windows Live" clId="Web-{E3682567-BD0C-4BE8-8F4C-4D7B4D9267BE}" dt="2022-06-06T12:21:55.434" v="291"/>
        <pc:sldMkLst>
          <pc:docMk/>
          <pc:sldMk cId="2822345099" sldId="268"/>
        </pc:sldMkLst>
        <pc:picChg chg="add">
          <ac:chgData name="Дмитрий Дергач" userId="fd2abfd0f87a2c2b" providerId="Windows Live" clId="Web-{E3682567-BD0C-4BE8-8F4C-4D7B4D9267BE}" dt="2022-06-06T12:21:55.434" v="291"/>
          <ac:picMkLst>
            <pc:docMk/>
            <pc:sldMk cId="2822345099" sldId="268"/>
            <ac:picMk id="7" creationId="{C674DC91-8C9B-2911-E883-E0F2483B99B3}"/>
          </ac:picMkLst>
        </pc:picChg>
      </pc:sldChg>
      <pc:sldChg chg="modSp">
        <pc:chgData name="Дмитрий Дергач" userId="fd2abfd0f87a2c2b" providerId="Windows Live" clId="Web-{E3682567-BD0C-4BE8-8F4C-4D7B4D9267BE}" dt="2022-06-06T12:02:04.930" v="9" actId="20577"/>
        <pc:sldMkLst>
          <pc:docMk/>
          <pc:sldMk cId="139446715" sldId="269"/>
        </pc:sldMkLst>
        <pc:spChg chg="mod">
          <ac:chgData name="Дмитрий Дергач" userId="fd2abfd0f87a2c2b" providerId="Windows Live" clId="Web-{E3682567-BD0C-4BE8-8F4C-4D7B4D9267BE}" dt="2022-06-06T12:02:04.930" v="9" actId="20577"/>
          <ac:spMkLst>
            <pc:docMk/>
            <pc:sldMk cId="139446715" sldId="269"/>
            <ac:spMk id="2" creationId="{00000000-0000-0000-0000-000000000000}"/>
          </ac:spMkLst>
        </pc:spChg>
      </pc:sldChg>
      <pc:sldChg chg="addSp delSp modSp">
        <pc:chgData name="Дмитрий Дергач" userId="fd2abfd0f87a2c2b" providerId="Windows Live" clId="Web-{E3682567-BD0C-4BE8-8F4C-4D7B4D9267BE}" dt="2022-06-06T12:36:03.818" v="390" actId="14100"/>
        <pc:sldMkLst>
          <pc:docMk/>
          <pc:sldMk cId="3531904041" sldId="270"/>
        </pc:sldMkLst>
        <pc:spChg chg="del">
          <ac:chgData name="Дмитрий Дергач" userId="fd2abfd0f87a2c2b" providerId="Windows Live" clId="Web-{E3682567-BD0C-4BE8-8F4C-4D7B4D9267BE}" dt="2022-06-06T12:29:24.947" v="322"/>
          <ac:spMkLst>
            <pc:docMk/>
            <pc:sldMk cId="3531904041" sldId="270"/>
            <ac:spMk id="2" creationId="{00000000-0000-0000-0000-000000000000}"/>
          </ac:spMkLst>
        </pc:spChg>
        <pc:spChg chg="mod">
          <ac:chgData name="Дмитрий Дергач" userId="fd2abfd0f87a2c2b" providerId="Windows Live" clId="Web-{E3682567-BD0C-4BE8-8F4C-4D7B4D9267BE}" dt="2022-06-06T12:25:25.628" v="321" actId="20577"/>
          <ac:spMkLst>
            <pc:docMk/>
            <pc:sldMk cId="3531904041" sldId="270"/>
            <ac:spMk id="4" creationId="{00000000-0000-0000-0000-000000000000}"/>
          </ac:spMkLst>
        </pc:spChg>
        <pc:spChg chg="add mod">
          <ac:chgData name="Дмитрий Дергач" userId="fd2abfd0f87a2c2b" providerId="Windows Live" clId="Web-{E3682567-BD0C-4BE8-8F4C-4D7B4D9267BE}" dt="2022-06-06T12:30:48.559" v="341" actId="1076"/>
          <ac:spMkLst>
            <pc:docMk/>
            <pc:sldMk cId="3531904041" sldId="270"/>
            <ac:spMk id="10" creationId="{AE1E9429-3511-B18C-712A-A5CE99DD1DA6}"/>
          </ac:spMkLst>
        </pc:spChg>
        <pc:spChg chg="add mod">
          <ac:chgData name="Дмитрий Дергач" userId="fd2abfd0f87a2c2b" providerId="Windows Live" clId="Web-{E3682567-BD0C-4BE8-8F4C-4D7B4D9267BE}" dt="2022-06-06T12:31:28.013" v="352" actId="14100"/>
          <ac:spMkLst>
            <pc:docMk/>
            <pc:sldMk cId="3531904041" sldId="270"/>
            <ac:spMk id="11" creationId="{21DCDF1A-EA6A-E9E0-C595-00EAD856E45F}"/>
          </ac:spMkLst>
        </pc:spChg>
        <pc:spChg chg="add mod">
          <ac:chgData name="Дмитрий Дергач" userId="fd2abfd0f87a2c2b" providerId="Windows Live" clId="Web-{E3682567-BD0C-4BE8-8F4C-4D7B4D9267BE}" dt="2022-06-06T12:31:43.623" v="363" actId="14100"/>
          <ac:spMkLst>
            <pc:docMk/>
            <pc:sldMk cId="3531904041" sldId="270"/>
            <ac:spMk id="12" creationId="{948DAA90-4466-9E9B-1189-424A8739BD4B}"/>
          </ac:spMkLst>
        </pc:spChg>
        <pc:spChg chg="add mod">
          <ac:chgData name="Дмитрий Дергач" userId="fd2abfd0f87a2c2b" providerId="Windows Live" clId="Web-{E3682567-BD0C-4BE8-8F4C-4D7B4D9267BE}" dt="2022-06-06T12:35:26.411" v="382" actId="1076"/>
          <ac:spMkLst>
            <pc:docMk/>
            <pc:sldMk cId="3531904041" sldId="270"/>
            <ac:spMk id="13" creationId="{CD658047-68D1-1AA0-80E2-593813281845}"/>
          </ac:spMkLst>
        </pc:spChg>
        <pc:spChg chg="add mod">
          <ac:chgData name="Дмитрий Дергач" userId="fd2abfd0f87a2c2b" providerId="Windows Live" clId="Web-{E3682567-BD0C-4BE8-8F4C-4D7B4D9267BE}" dt="2022-06-06T12:35:30.473" v="383" actId="1076"/>
          <ac:spMkLst>
            <pc:docMk/>
            <pc:sldMk cId="3531904041" sldId="270"/>
            <ac:spMk id="14" creationId="{8DFC35DA-505B-F7AE-F838-8B175234F90A}"/>
          </ac:spMkLst>
        </pc:spChg>
        <pc:spChg chg="add del">
          <ac:chgData name="Дмитрий Дергач" userId="fd2abfd0f87a2c2b" providerId="Windows Live" clId="Web-{E3682567-BD0C-4BE8-8F4C-4D7B4D9267BE}" dt="2022-06-06T12:35:37.911" v="385"/>
          <ac:spMkLst>
            <pc:docMk/>
            <pc:sldMk cId="3531904041" sldId="270"/>
            <ac:spMk id="15" creationId="{9A1F764C-5B1D-B74E-D715-D617A49877A3}"/>
          </ac:spMkLst>
        </pc:spChg>
        <pc:picChg chg="add">
          <ac:chgData name="Дмитрий Дергач" userId="fd2abfd0f87a2c2b" providerId="Windows Live" clId="Web-{E3682567-BD0C-4BE8-8F4C-4D7B4D9267BE}" dt="2022-06-06T12:21:59.059" v="293"/>
          <ac:picMkLst>
            <pc:docMk/>
            <pc:sldMk cId="3531904041" sldId="270"/>
            <ac:picMk id="6" creationId="{E335AC5D-A884-F573-7969-701B754EB041}"/>
          </ac:picMkLst>
        </pc:picChg>
        <pc:picChg chg="add mod ord">
          <ac:chgData name="Дмитрий Дергач" userId="fd2abfd0f87a2c2b" providerId="Windows Live" clId="Web-{E3682567-BD0C-4BE8-8F4C-4D7B4D9267BE}" dt="2022-06-06T12:29:49.041" v="326" actId="1076"/>
          <ac:picMkLst>
            <pc:docMk/>
            <pc:sldMk cId="3531904041" sldId="270"/>
            <ac:picMk id="7" creationId="{19F5A2CA-E26A-027C-1D82-9BEE6F07BA7C}"/>
          </ac:picMkLst>
        </pc:picChg>
        <pc:picChg chg="add mod">
          <ac:chgData name="Дмитрий Дергач" userId="fd2abfd0f87a2c2b" providerId="Windows Live" clId="Web-{E3682567-BD0C-4BE8-8F4C-4D7B4D9267BE}" dt="2022-06-06T12:36:03.818" v="390" actId="14100"/>
          <ac:picMkLst>
            <pc:docMk/>
            <pc:sldMk cId="3531904041" sldId="270"/>
            <ac:picMk id="17" creationId="{FEEA190A-0432-ADF5-5B6E-C4BA4403C9B0}"/>
          </ac:picMkLst>
        </pc:picChg>
        <pc:cxnChg chg="add mod">
          <ac:chgData name="Дмитрий Дергач" userId="fd2abfd0f87a2c2b" providerId="Windows Live" clId="Web-{E3682567-BD0C-4BE8-8F4C-4D7B4D9267BE}" dt="2022-06-06T12:30:58.794" v="343" actId="14100"/>
          <ac:cxnSpMkLst>
            <pc:docMk/>
            <pc:sldMk cId="3531904041" sldId="270"/>
            <ac:cxnSpMk id="8" creationId="{A09FA6B2-33C2-4EA2-5DFD-96112A93648C}"/>
          </ac:cxnSpMkLst>
        </pc:cxnChg>
        <pc:cxnChg chg="add mod">
          <ac:chgData name="Дмитрий Дергач" userId="fd2abfd0f87a2c2b" providerId="Windows Live" clId="Web-{E3682567-BD0C-4BE8-8F4C-4D7B4D9267BE}" dt="2022-06-06T12:32:15.483" v="368" actId="14100"/>
          <ac:cxnSpMkLst>
            <pc:docMk/>
            <pc:sldMk cId="3531904041" sldId="270"/>
            <ac:cxnSpMk id="9" creationId="{285E03B1-8731-4213-9C24-1F711477C134}"/>
          </ac:cxnSpMkLst>
        </pc:cxnChg>
      </pc:sldChg>
      <pc:sldChg chg="addSp">
        <pc:chgData name="Дмитрий Дергач" userId="fd2abfd0f87a2c2b" providerId="Windows Live" clId="Web-{E3682567-BD0C-4BE8-8F4C-4D7B4D9267BE}" dt="2022-06-06T12:22:00.778" v="294"/>
        <pc:sldMkLst>
          <pc:docMk/>
          <pc:sldMk cId="2387684627" sldId="271"/>
        </pc:sldMkLst>
        <pc:picChg chg="add">
          <ac:chgData name="Дмитрий Дергач" userId="fd2abfd0f87a2c2b" providerId="Windows Live" clId="Web-{E3682567-BD0C-4BE8-8F4C-4D7B4D9267BE}" dt="2022-06-06T12:22:00.778" v="294"/>
          <ac:picMkLst>
            <pc:docMk/>
            <pc:sldMk cId="2387684627" sldId="271"/>
            <ac:picMk id="6" creationId="{3AEA6E7E-8758-3E7D-822D-D713471F63DA}"/>
          </ac:picMkLst>
        </pc:picChg>
      </pc:sldChg>
      <pc:sldChg chg="addSp">
        <pc:chgData name="Дмитрий Дергач" userId="fd2abfd0f87a2c2b" providerId="Windows Live" clId="Web-{E3682567-BD0C-4BE8-8F4C-4D7B4D9267BE}" dt="2022-06-06T12:21:48.590" v="288"/>
        <pc:sldMkLst>
          <pc:docMk/>
          <pc:sldMk cId="1209229605" sldId="272"/>
        </pc:sldMkLst>
        <pc:picChg chg="add">
          <ac:chgData name="Дмитрий Дергач" userId="fd2abfd0f87a2c2b" providerId="Windows Live" clId="Web-{E3682567-BD0C-4BE8-8F4C-4D7B4D9267BE}" dt="2022-06-06T12:21:48.590" v="288"/>
          <ac:picMkLst>
            <pc:docMk/>
            <pc:sldMk cId="1209229605" sldId="272"/>
            <ac:picMk id="5" creationId="{6E68B743-7112-C2D9-C51D-57D624D8ADBC}"/>
          </ac:picMkLst>
        </pc:picChg>
      </pc:sldChg>
      <pc:sldChg chg="addSp modSp new">
        <pc:chgData name="Дмитрий Дергач" userId="fd2abfd0f87a2c2b" providerId="Windows Live" clId="Web-{E3682567-BD0C-4BE8-8F4C-4D7B4D9267BE}" dt="2022-06-06T12:22:06.122" v="295"/>
        <pc:sldMkLst>
          <pc:docMk/>
          <pc:sldMk cId="2952058293" sldId="273"/>
        </pc:sldMkLst>
        <pc:spChg chg="mod">
          <ac:chgData name="Дмитрий Дергач" userId="fd2abfd0f87a2c2b" providerId="Windows Live" clId="Web-{E3682567-BD0C-4BE8-8F4C-4D7B4D9267BE}" dt="2022-06-06T12:20:31.338" v="285" actId="20577"/>
          <ac:spMkLst>
            <pc:docMk/>
            <pc:sldMk cId="2952058293" sldId="273"/>
            <ac:spMk id="2" creationId="{7A8278BD-C4A8-F778-D4A6-ACD3C29ED333}"/>
          </ac:spMkLst>
        </pc:spChg>
        <pc:spChg chg="mod">
          <ac:chgData name="Дмитрий Дергач" userId="fd2abfd0f87a2c2b" providerId="Windows Live" clId="Web-{E3682567-BD0C-4BE8-8F4C-4D7B4D9267BE}" dt="2022-06-06T12:09:49.256" v="33" actId="20577"/>
          <ac:spMkLst>
            <pc:docMk/>
            <pc:sldMk cId="2952058293" sldId="273"/>
            <ac:spMk id="4" creationId="{A51A79C9-9702-011F-2D50-B82ED25C418F}"/>
          </ac:spMkLst>
        </pc:spChg>
        <pc:picChg chg="add">
          <ac:chgData name="Дмитрий Дергач" userId="fd2abfd0f87a2c2b" providerId="Windows Live" clId="Web-{E3682567-BD0C-4BE8-8F4C-4D7B4D9267BE}" dt="2022-06-06T12:22:06.122" v="295"/>
          <ac:picMkLst>
            <pc:docMk/>
            <pc:sldMk cId="2952058293" sldId="273"/>
            <ac:picMk id="6" creationId="{8F455EC6-C9BC-77F5-201F-9D57E1711190}"/>
          </ac:picMkLst>
        </pc:picChg>
      </pc:sldChg>
    </pc:docChg>
  </pc:docChgLst>
</pc:chgInfo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D6BCA7-5073-4825-B9C7-8CB1A55637E4}" type="datetimeFigureOut">
              <a:rPr lang="ru-RU" smtClean="0"/>
              <a:t>16.06.2022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33070F-9CE7-4754-8525-2D2B19BC6D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0955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33070F-9CE7-4754-8525-2D2B19BC6DF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7371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A9EF-FE95-4AC1-9632-5517339F6A3F}" type="datetime1">
              <a:rPr lang="ru-RU" smtClean="0"/>
              <a:t>16.06.2022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05B0-2FB5-4A73-962B-2CB40CF40C79}" type="datetime1">
              <a:rPr lang="ru-RU" smtClean="0"/>
              <a:t>16.06.2022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ADDF-E1ED-4EFC-9E0E-B2D8B7C14E5E}" type="datetime1">
              <a:rPr lang="ru-RU" smtClean="0"/>
              <a:t>16.06.2022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4760F-DD9F-499A-8D9F-8CA0F3A3477B}" type="datetime1">
              <a:rPr lang="ru-RU" smtClean="0"/>
              <a:t>16.06.2022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3B48A-0FE7-427A-A1C1-782FA5500128}" type="datetime1">
              <a:rPr lang="ru-RU" smtClean="0"/>
              <a:t>16.06.2022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1C870-7FA3-4711-91DC-EAB6343A825A}" type="datetime1">
              <a:rPr lang="ru-RU" smtClean="0"/>
              <a:t>16.06.2022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5310B-D66C-492B-A86E-19AD16496D2A}" type="datetime1">
              <a:rPr lang="ru-RU" smtClean="0"/>
              <a:t>16.06.2022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EA97-6770-4EB3-911C-757CF70369DE}" type="datetime1">
              <a:rPr lang="ru-RU" smtClean="0"/>
              <a:t>16.06.2022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70982-2C81-4D44-A34E-E386F5781E05}" type="datetime1">
              <a:rPr lang="ru-RU" smtClean="0"/>
              <a:t>16.06.2022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961DD-72BA-4104-9EDD-40B944771C48}" type="datetime1">
              <a:rPr lang="ru-RU" smtClean="0"/>
              <a:t>16.06.2022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E9C7-FB67-4CD3-8974-B682B813234F}" type="datetime1">
              <a:rPr lang="ru-RU" smtClean="0"/>
              <a:t>16.06.2022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03EF55E-FDE1-41F7-AEB8-3448C581A028}" type="datetime1">
              <a:rPr lang="ru-RU" smtClean="0"/>
              <a:t>16.06.2022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0B14480C-4E54-48D1-B459-17CF24B0151A}" type="slidenum">
              <a:rPr lang="ru-RU" smtClean="0"/>
              <a:t>‹#›</a:t>
            </a:fld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2656"/>
            <a:ext cx="7772400" cy="3047652"/>
          </a:xfrm>
        </p:spPr>
        <p:txBody>
          <a:bodyPr anchor="t">
            <a:normAutofit fontScale="90000"/>
          </a:bodyPr>
          <a:lstStyle/>
          <a:p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Московский авиационный институт</a:t>
            </a:r>
            <a:r>
              <a:rPr lang="ru-RU" sz="36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3600" dirty="0">
                <a:latin typeface="Times New Roman" pitchFamily="18" charset="0"/>
                <a:cs typeface="Times New Roman" pitchFamily="18" charset="0"/>
              </a:rPr>
            </a:br>
            <a:r>
              <a:rPr lang="en-US" sz="36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600" dirty="0">
                <a:latin typeface="Times New Roman" pitchFamily="18" charset="0"/>
                <a:cs typeface="Times New Roman" pitchFamily="18" charset="0"/>
              </a:rPr>
            </a:br>
            <a:r>
              <a:rPr lang="en-US" sz="36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600" dirty="0">
                <a:latin typeface="Times New Roman" pitchFamily="18" charset="0"/>
                <a:cs typeface="Times New Roman" pitchFamily="18" charset="0"/>
              </a:rPr>
            </a:br>
            <a:r>
              <a:rPr lang="ru-RU" sz="36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3600" dirty="0">
                <a:latin typeface="Times New Roman" pitchFamily="18" charset="0"/>
                <a:cs typeface="Times New Roman" pitchFamily="18" charset="0"/>
              </a:rPr>
            </a:br>
            <a:r>
              <a:rPr lang="ru-RU" sz="3600" dirty="0">
                <a:latin typeface="Times New Roman" pitchFamily="18" charset="0"/>
                <a:cs typeface="Times New Roman" pitchFamily="18" charset="0"/>
              </a:rPr>
              <a:t>Сервис визуализации метеорологических данных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87624" y="3556000"/>
            <a:ext cx="7128792" cy="239328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Студент: Дергач Дмитрий Константинович</a:t>
            </a:r>
          </a:p>
          <a:p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Научный Руководитель: Ухов Пётр Александрович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  <a:p>
            <a:endParaRPr lang="ru-RU" sz="1600" dirty="0">
              <a:latin typeface="Times New Roman" pitchFamily="18" charset="0"/>
              <a:cs typeface="Times New Roman" pitchFamily="18" charset="0"/>
            </a:endParaRPr>
          </a:p>
          <a:p>
            <a:endParaRPr lang="ru-RU" sz="1600" dirty="0">
              <a:latin typeface="Times New Roman" pitchFamily="18" charset="0"/>
              <a:cs typeface="Times New Roman" pitchFamily="18" charset="0"/>
            </a:endParaRPr>
          </a:p>
          <a:p>
            <a:endParaRPr lang="ru-RU" sz="16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Москва</a:t>
            </a:r>
          </a:p>
          <a:p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2022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Рисунок 3" descr="mai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249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Сгенерированная</a:t>
            </a:r>
            <a:r>
              <a:rPr lang="ru-RU" dirty="0"/>
              <a:t> модель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10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988840"/>
            <a:ext cx="5688632" cy="4150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Рисунок 5" descr="mai">
            <a:extLst>
              <a:ext uri="{FF2B5EF4-FFF2-40B4-BE49-F238E27FC236}">
                <a16:creationId xmlns="" xmlns:a16="http://schemas.microsoft.com/office/drawing/2014/main" id="{727C9522-02FA-AC4D-9C90-83892FD9FAC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7292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="" xmlns:a16="http://schemas.microsoft.com/office/drawing/2014/main" id="{19F5A2CA-E26A-027C-1D82-9BEE6F07BA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241" y="3297208"/>
            <a:ext cx="991602" cy="894647"/>
          </a:xfr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11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Получение данных 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Рисунок 5" descr="mai">
            <a:extLst>
              <a:ext uri="{FF2B5EF4-FFF2-40B4-BE49-F238E27FC236}">
                <a16:creationId xmlns="" xmlns:a16="http://schemas.microsoft.com/office/drawing/2014/main" id="{E335AC5D-A884-F573-7969-701B754EB04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  <p:cxnSp>
        <p:nvCxnSpPr>
          <p:cNvPr id="8" name="Прямая со стрелкой 7">
            <a:extLst>
              <a:ext uri="{FF2B5EF4-FFF2-40B4-BE49-F238E27FC236}">
                <a16:creationId xmlns="" xmlns:a16="http://schemas.microsoft.com/office/drawing/2014/main" id="{A09FA6B2-33C2-4EA2-5DFD-96112A93648C}"/>
              </a:ext>
            </a:extLst>
          </p:cNvPr>
          <p:cNvCxnSpPr/>
          <p:nvPr/>
        </p:nvCxnSpPr>
        <p:spPr>
          <a:xfrm flipV="1">
            <a:off x="3003201" y="3471706"/>
            <a:ext cx="1655465" cy="2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="" xmlns:a16="http://schemas.microsoft.com/office/drawing/2014/main" id="{285E03B1-8731-4213-9C24-1F711477C134}"/>
              </a:ext>
            </a:extLst>
          </p:cNvPr>
          <p:cNvCxnSpPr>
            <a:cxnSpLocks/>
          </p:cNvCxnSpPr>
          <p:nvPr/>
        </p:nvCxnSpPr>
        <p:spPr>
          <a:xfrm flipH="1">
            <a:off x="3025811" y="3901273"/>
            <a:ext cx="1654207" cy="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E1E9429-3511-B18C-712A-A5CE99DD1DA6}"/>
              </a:ext>
            </a:extLst>
          </p:cNvPr>
          <p:cNvSpPr txBox="1"/>
          <p:nvPr/>
        </p:nvSpPr>
        <p:spPr>
          <a:xfrm>
            <a:off x="2156313" y="2865978"/>
            <a:ext cx="8465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dirty="0">
                <a:latin typeface="Times New Roman" pitchFamily="18" charset="0"/>
                <a:cs typeface="Times New Roman" pitchFamily="18" charset="0"/>
              </a:rPr>
              <a:t>Client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21DCDF1A-EA6A-E9E0-C595-00EAD856E45F}"/>
              </a:ext>
            </a:extLst>
          </p:cNvPr>
          <p:cNvSpPr txBox="1"/>
          <p:nvPr/>
        </p:nvSpPr>
        <p:spPr>
          <a:xfrm>
            <a:off x="3406077" y="3010423"/>
            <a:ext cx="11543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dirty="0" err="1">
                <a:latin typeface="Times New Roman" pitchFamily="18" charset="0"/>
                <a:cs typeface="Times New Roman" pitchFamily="18" charset="0"/>
              </a:rPr>
              <a:t>Request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948DAA90-4466-9E9B-1189-424A8739BD4B}"/>
              </a:ext>
            </a:extLst>
          </p:cNvPr>
          <p:cNvSpPr txBox="1"/>
          <p:nvPr/>
        </p:nvSpPr>
        <p:spPr>
          <a:xfrm>
            <a:off x="3462599" y="3870813"/>
            <a:ext cx="11417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dirty="0">
                <a:latin typeface="Times New Roman" pitchFamily="18" charset="0"/>
                <a:cs typeface="Times New Roman" pitchFamily="18" charset="0"/>
              </a:rPr>
              <a:t>Response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="" xmlns:a16="http://schemas.microsoft.com/office/drawing/2014/main" id="{CD658047-68D1-1AA0-80E2-593813281845}"/>
              </a:ext>
            </a:extLst>
          </p:cNvPr>
          <p:cNvSpPr/>
          <p:nvPr/>
        </p:nvSpPr>
        <p:spPr>
          <a:xfrm>
            <a:off x="4658039" y="2566726"/>
            <a:ext cx="2574889" cy="2612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DFC35DA-505B-F7AE-F838-8B175234F90A}"/>
              </a:ext>
            </a:extLst>
          </p:cNvPr>
          <p:cNvSpPr txBox="1"/>
          <p:nvPr/>
        </p:nvSpPr>
        <p:spPr>
          <a:xfrm>
            <a:off x="4998113" y="2674432"/>
            <a:ext cx="1989573" cy="3818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dirty="0" err="1">
                <a:latin typeface="Times New Roman" pitchFamily="18" charset="0"/>
                <a:cs typeface="Times New Roman" pitchFamily="18" charset="0"/>
              </a:rPr>
              <a:t>OpenWeatherMap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="" xmlns:a16="http://schemas.microsoft.com/office/drawing/2014/main" id="{FEEA190A-0432-ADF5-5B6E-C4BA4403C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956" y="3576800"/>
            <a:ext cx="1111974" cy="1328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190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buIan3q0E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4038" y="2564904"/>
            <a:ext cx="5502275" cy="3451225"/>
          </a:xfr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12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Примеры визуализации</a:t>
            </a:r>
            <a:endParaRPr lang="ru-RU" dirty="0"/>
          </a:p>
        </p:txBody>
      </p:sp>
      <p:pic>
        <p:nvPicPr>
          <p:cNvPr id="6" name="Рисунок 5" descr="mai">
            <a:extLst>
              <a:ext uri="{FF2B5EF4-FFF2-40B4-BE49-F238E27FC236}">
                <a16:creationId xmlns="" xmlns:a16="http://schemas.microsoft.com/office/drawing/2014/main" id="{3AEA6E7E-8758-3E7D-822D-D713471F63DA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768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="" xmlns:a16="http://schemas.microsoft.com/office/drawing/2014/main" id="{7A8278BD-C4A8-F778-D4A6-ACD3C29ED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just">
              <a:buFont typeface="Wingdings" pitchFamily="18" charset="2"/>
              <a:buChar char="ü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Создана трёхмерная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модель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глобуса;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" pitchFamily="18" charset="2"/>
              <a:buChar char="ü"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Выполнено обращение к данным на сервер и их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визуализация на созданную модель;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" pitchFamily="18" charset="2"/>
              <a:buChar char="ü"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Реализованы базовые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интерактивы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с моделью.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Дальнейшие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задачи: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Courier New" pitchFamily="18" charset="2"/>
              <a:buChar char="o"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Отображать метеорологические данные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слоем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на область, охватываемую камерой;</a:t>
            </a:r>
          </a:p>
          <a:p>
            <a:pPr algn="just">
              <a:buFont typeface="Courier New" pitchFamily="18" charset="2"/>
              <a:buChar char="o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Улучшить интерфейс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для улучшения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интерактива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с моделью, вследствие расширения функционала.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4AF68A00-BC37-65B4-59FC-9E143E74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13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Заголовок 3">
            <a:extLst>
              <a:ext uri="{FF2B5EF4-FFF2-40B4-BE49-F238E27FC236}">
                <a16:creationId xmlns="" xmlns:a16="http://schemas.microsoft.com/office/drawing/2014/main" id="{A51A79C9-9702-011F-2D50-B82ED25C4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Выполненные</a:t>
            </a:r>
            <a:r>
              <a:rPr lang="ru-RU" dirty="0"/>
              <a:t> задачи </a:t>
            </a:r>
          </a:p>
        </p:txBody>
      </p:sp>
      <p:pic>
        <p:nvPicPr>
          <p:cNvPr id="6" name="Рисунок 5" descr="mai">
            <a:extLst>
              <a:ext uri="{FF2B5EF4-FFF2-40B4-BE49-F238E27FC236}">
                <a16:creationId xmlns="" xmlns:a16="http://schemas.microsoft.com/office/drawing/2014/main" id="{8F455EC6-C9BC-77F5-201F-9D57E171119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520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Arial" pitchFamily="18" charset="2"/>
              <a:buChar char="•"/>
            </a:pPr>
            <a:r>
              <a:rPr lang="ru-RU" dirty="0">
                <a:latin typeface="Times New Roman"/>
                <a:cs typeface="Times New Roman"/>
              </a:rPr>
              <a:t>Существует очень мало российских сервисов для полноценной визуализации метеорологических данных</a:t>
            </a:r>
          </a:p>
          <a:p>
            <a:pPr algn="just">
              <a:buFont typeface="Arial" pitchFamily="18" charset="2"/>
              <a:buChar char="•"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Добавить альтернативный способ представления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метеорологических данных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в виде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трёхмерной модели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2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Актуальность темы</a:t>
            </a:r>
          </a:p>
        </p:txBody>
      </p:sp>
      <p:pic>
        <p:nvPicPr>
          <p:cNvPr id="5" name="Рисунок 4" descr="mai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  <p:pic>
        <p:nvPicPr>
          <p:cNvPr id="2050" name="Picture 2" descr="http://sci-vega.ru/img/vega_sci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599" y="4941168"/>
            <a:ext cx="1171250" cy="88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Гидрометцентр России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212725"/>
            <a:ext cx="27813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5070326"/>
            <a:ext cx="2886075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44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Целью проекта является улучшение отображения метеорологических данных, через создание сервиса, позволяющего визуализировать метеорологическую информацию на трёхмерную модель.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Цель проекта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3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Рисунок 4" descr="mai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7796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1" indent="-457200" algn="just">
              <a:buAutoNum type="arabicPeriod"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Проанализировать доступные сервисы</a:t>
            </a:r>
          </a:p>
          <a:p>
            <a:pPr marL="457200" lvl="1" indent="-457200" algn="just">
              <a:buAutoNum type="arabicPeriod"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Создать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трёхмерную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модель для визуализации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метеорологических данных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  <a:p>
            <a:pPr marL="457200" lvl="1" indent="-457200" algn="just">
              <a:buAutoNum type="arabicPeriod"/>
            </a:pPr>
            <a:r>
              <a:rPr lang="ru-RU" sz="2400" dirty="0">
                <a:latin typeface="Times New Roman"/>
                <a:cs typeface="Times New Roman"/>
              </a:rPr>
              <a:t>Получить метеорологические </a:t>
            </a:r>
            <a:r>
              <a:rPr lang="ru-RU" sz="2400" dirty="0" smtClean="0">
                <a:latin typeface="Times New Roman"/>
                <a:cs typeface="Times New Roman"/>
              </a:rPr>
              <a:t>данные с сервера </a:t>
            </a:r>
            <a:r>
              <a:rPr lang="ru-RU" sz="2400" dirty="0">
                <a:latin typeface="Times New Roman"/>
                <a:cs typeface="Times New Roman"/>
              </a:rPr>
              <a:t>и визуализировать их на </a:t>
            </a:r>
            <a:r>
              <a:rPr lang="ru-RU" sz="2400" dirty="0" smtClean="0">
                <a:latin typeface="Times New Roman"/>
                <a:cs typeface="Times New Roman"/>
              </a:rPr>
              <a:t>созданную модель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  <a:p>
            <a:pPr marL="457200" lvl="1" indent="-457200" algn="just">
              <a:buAutoNum type="arabicPeriod"/>
            </a:pPr>
            <a:r>
              <a:rPr lang="ru-RU" sz="2400" dirty="0">
                <a:latin typeface="Times New Roman"/>
                <a:cs typeface="Times New Roman"/>
              </a:rPr>
              <a:t>Добавить </a:t>
            </a:r>
            <a:r>
              <a:rPr lang="ru-RU" sz="2400" dirty="0" err="1" smtClean="0">
                <a:latin typeface="Times New Roman"/>
                <a:cs typeface="Times New Roman"/>
              </a:rPr>
              <a:t>интерактивы</a:t>
            </a:r>
            <a:r>
              <a:rPr lang="ru-RU" sz="2400" dirty="0" smtClean="0">
                <a:latin typeface="Times New Roman"/>
                <a:cs typeface="Times New Roman"/>
              </a:rPr>
              <a:t> для </a:t>
            </a:r>
            <a:r>
              <a:rPr lang="ru-RU" sz="2400" dirty="0">
                <a:latin typeface="Times New Roman"/>
                <a:cs typeface="Times New Roman"/>
              </a:rPr>
              <a:t>взаимодействия с моделью</a:t>
            </a:r>
          </a:p>
          <a:p>
            <a:pPr marL="0" indent="0" algn="just">
              <a:buNone/>
            </a:pPr>
            <a:endParaRPr lang="ru-RU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Постановка задачи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4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Рисунок 5" descr="mai">
            <a:extLst>
              <a:ext uri="{FF2B5EF4-FFF2-40B4-BE49-F238E27FC236}">
                <a16:creationId xmlns="" xmlns:a16="http://schemas.microsoft.com/office/drawing/2014/main" id="{3E959762-93FF-E4F1-7BE9-4D67EF73BAA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9075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VEGA-Science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5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="" xmlns:a16="http://schemas.microsoft.com/office/drawing/2014/main" id="{E3023552-6B0B-43D8-ABE6-76A7F9FA9E6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tretch/>
        </p:blipFill>
        <p:spPr>
          <a:xfrm>
            <a:off x="219735" y="2204863"/>
            <a:ext cx="3822700" cy="3738691"/>
          </a:xfrm>
          <a:prstGeom prst="rect">
            <a:avLst/>
          </a:prstGeom>
        </p:spPr>
      </p:pic>
      <p:sp>
        <p:nvSpPr>
          <p:cNvPr id="8" name="Текст 7"/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endParaRPr lang="ru-RU" dirty="0">
              <a:cs typeface="Calibri"/>
            </a:endParaRPr>
          </a:p>
          <a:p>
            <a:endParaRPr lang="ru-RU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251520" y="2492896"/>
            <a:ext cx="38884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4211959" y="2204864"/>
            <a:ext cx="4704973" cy="3738691"/>
          </a:xfrm>
          <a:prstGeom prst="rect">
            <a:avLst/>
          </a:prstGeom>
        </p:spPr>
      </p:pic>
      <p:pic>
        <p:nvPicPr>
          <p:cNvPr id="5" name="Рисунок 4" descr="mai">
            <a:extLst>
              <a:ext uri="{FF2B5EF4-FFF2-40B4-BE49-F238E27FC236}">
                <a16:creationId xmlns="" xmlns:a16="http://schemas.microsoft.com/office/drawing/2014/main" id="{164BBD20-7B9A-9BE8-13DC-C344173FE037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097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topographic-map.com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6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3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91" y="2348880"/>
            <a:ext cx="4099393" cy="3777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Объект 9"/>
          <p:cNvPicPr>
            <a:picLocks noGrp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4572000" y="2348880"/>
            <a:ext cx="4392488" cy="3744416"/>
          </a:xfrm>
          <a:prstGeom prst="rect">
            <a:avLst/>
          </a:prstGeom>
        </p:spPr>
      </p:pic>
      <p:pic>
        <p:nvPicPr>
          <p:cNvPr id="5" name="Рисунок 4" descr="mai">
            <a:extLst>
              <a:ext uri="{FF2B5EF4-FFF2-40B4-BE49-F238E27FC236}">
                <a16:creationId xmlns="" xmlns:a16="http://schemas.microsoft.com/office/drawing/2014/main" id="{6E68B743-7112-C2D9-C51D-57D624D8ADB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0922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9888176"/>
              </p:ext>
            </p:extLst>
          </p:nvPr>
        </p:nvGraphicFramePr>
        <p:xfrm>
          <a:off x="251519" y="1670759"/>
          <a:ext cx="8640963" cy="4713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3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88032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88032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961131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VEGA-Science</a:t>
                      </a:r>
                      <a:endParaRPr lang="ru-RU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topographic-map.com</a:t>
                      </a:r>
                      <a:endParaRPr lang="ru-RU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100481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itchFamily="18" charset="0"/>
                          <a:cs typeface="Times New Roman" pitchFamily="18" charset="0"/>
                        </a:rPr>
                        <a:t>Функционал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Times New Roman" pitchFamily="18" charset="0"/>
                          <a:cs typeface="Times New Roman" pitchFamily="18" charset="0"/>
                        </a:rPr>
                        <a:t>Имеет множество инструментов для работы с получаемыми данными</a:t>
                      </a:r>
                      <a:endParaRPr lang="ru-RU" sz="18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Times New Roman" pitchFamily="18" charset="0"/>
                          <a:cs typeface="Times New Roman" pitchFamily="18" charset="0"/>
                        </a:rPr>
                        <a:t>Выполняет</a:t>
                      </a:r>
                      <a:r>
                        <a:rPr lang="ru-RU" sz="1800" baseline="0" dirty="0">
                          <a:latin typeface="Times New Roman" pitchFamily="18" charset="0"/>
                          <a:cs typeface="Times New Roman" pitchFamily="18" charset="0"/>
                        </a:rPr>
                        <a:t> задачу отображения карты высот с визуализацией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100481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itchFamily="18" charset="0"/>
                          <a:cs typeface="Times New Roman" pitchFamily="18" charset="0"/>
                        </a:rPr>
                        <a:t>Удобство использования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Times New Roman" pitchFamily="18" charset="0"/>
                          <a:cs typeface="Times New Roman" pitchFamily="18" charset="0"/>
                        </a:rPr>
                        <a:t>Минимальный</a:t>
                      </a:r>
                      <a:r>
                        <a:rPr lang="ru-RU" sz="1800" baseline="0" dirty="0">
                          <a:latin typeface="Times New Roman" pitchFamily="18" charset="0"/>
                          <a:cs typeface="Times New Roman" pitchFamily="18" charset="0"/>
                        </a:rPr>
                        <a:t> набор названий на карте и постоянная загрузка заставляют долго ждать ожидаемого результата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Times New Roman" pitchFamily="18" charset="0"/>
                          <a:cs typeface="Times New Roman" pitchFamily="18" charset="0"/>
                        </a:rPr>
                        <a:t>Наличие</a:t>
                      </a:r>
                      <a:r>
                        <a:rPr lang="ru-RU" sz="1800" baseline="0" dirty="0">
                          <a:latin typeface="Times New Roman" pitchFamily="18" charset="0"/>
                          <a:cs typeface="Times New Roman" pitchFamily="18" charset="0"/>
                        </a:rPr>
                        <a:t> названий и скорость загрузки данных оставляют лучше </a:t>
                      </a:r>
                      <a:r>
                        <a:rPr lang="en-US" sz="1800" baseline="0" dirty="0">
                          <a:latin typeface="Times New Roman" pitchFamily="18" charset="0"/>
                          <a:cs typeface="Times New Roman" pitchFamily="18" charset="0"/>
                        </a:rPr>
                        <a:t>VEGA-Science</a:t>
                      </a:r>
                      <a:r>
                        <a:rPr lang="ru-RU" sz="1800" baseline="0" dirty="0">
                          <a:latin typeface="Times New Roman" pitchFamily="18" charset="0"/>
                          <a:cs typeface="Times New Roman" pitchFamily="18" charset="0"/>
                        </a:rPr>
                        <a:t>, но требуют улучшений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188436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itchFamily="18" charset="0"/>
                          <a:cs typeface="Times New Roman" pitchFamily="18" charset="0"/>
                        </a:rPr>
                        <a:t>Быстродействие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Times New Roman" pitchFamily="18" charset="0"/>
                          <a:cs typeface="Times New Roman" pitchFamily="18" charset="0"/>
                        </a:rPr>
                        <a:t>Метод загрузки одного </a:t>
                      </a:r>
                      <a:r>
                        <a:rPr lang="en-US" sz="1800" dirty="0">
                          <a:latin typeface="Times New Roman" pitchFamily="18" charset="0"/>
                          <a:cs typeface="Times New Roman" pitchFamily="18" charset="0"/>
                        </a:rPr>
                        <a:t>PNG </a:t>
                      </a:r>
                      <a:r>
                        <a:rPr lang="ru-RU" sz="1800" dirty="0">
                          <a:latin typeface="Times New Roman" pitchFamily="18" charset="0"/>
                          <a:cs typeface="Times New Roman" pitchFamily="18" charset="0"/>
                        </a:rPr>
                        <a:t>изображение работает крайне медленно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Times New Roman" pitchFamily="18" charset="0"/>
                          <a:cs typeface="Times New Roman" pitchFamily="18" charset="0"/>
                        </a:rPr>
                        <a:t>Также</a:t>
                      </a:r>
                      <a:r>
                        <a:rPr lang="ru-RU" sz="1800" baseline="0" dirty="0">
                          <a:latin typeface="Times New Roman" pitchFamily="18" charset="0"/>
                          <a:cs typeface="Times New Roman" pitchFamily="18" charset="0"/>
                        </a:rPr>
                        <a:t> происходит загрузка изображений, но общее быстродействие превосходит </a:t>
                      </a:r>
                      <a:r>
                        <a:rPr lang="en-US" sz="1800" baseline="0" dirty="0">
                          <a:latin typeface="Times New Roman" pitchFamily="18" charset="0"/>
                          <a:cs typeface="Times New Roman" pitchFamily="18" charset="0"/>
                        </a:rPr>
                        <a:t>VEGA-Science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Итоги сравнения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3995936" y="6309320"/>
            <a:ext cx="1161826" cy="365125"/>
          </a:xfrm>
        </p:spPr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7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Рисунок 5" descr="mai">
            <a:extLst>
              <a:ext uri="{FF2B5EF4-FFF2-40B4-BE49-F238E27FC236}">
                <a16:creationId xmlns="" xmlns:a16="http://schemas.microsoft.com/office/drawing/2014/main" id="{BD9555CC-A2BF-7829-0B61-98A185678A1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8597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algn="just"/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	D3.js - это библиотека </a:t>
            </a:r>
            <a:r>
              <a:rPr lang="ru-RU" sz="1400" dirty="0" err="1">
                <a:latin typeface="Times New Roman" pitchFamily="18" charset="0"/>
                <a:cs typeface="Times New Roman" pitchFamily="18" charset="0"/>
              </a:rPr>
              <a:t>JavaScript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 для работы с документами на основе данных.</a:t>
            </a:r>
          </a:p>
          <a:p>
            <a:pPr algn="just"/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Canvas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 - элемент HTML5, предназначенный для создания растрового двухмерного изображения при помощи скриптов, обычно на языке </a:t>
            </a:r>
            <a:r>
              <a:rPr lang="ru-RU" sz="1400" dirty="0" err="1">
                <a:latin typeface="Times New Roman" pitchFamily="18" charset="0"/>
                <a:cs typeface="Times New Roman" pitchFamily="18" charset="0"/>
              </a:rPr>
              <a:t>JavaScript</a:t>
            </a:r>
            <a:r>
              <a:rPr lang="ru-RU" sz="1400" dirty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ru-RU" dirty="0">
                <a:latin typeface="Times New Roman" pitchFamily="18" charset="0"/>
                <a:cs typeface="Times New Roman" pitchFamily="18" charset="0"/>
              </a:rPr>
              <a:t>Основа для визуализации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700808"/>
            <a:ext cx="3905250" cy="627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8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Рисунок 5" descr="mai">
            <a:extLst>
              <a:ext uri="{FF2B5EF4-FFF2-40B4-BE49-F238E27FC236}">
                <a16:creationId xmlns="" xmlns:a16="http://schemas.microsoft.com/office/drawing/2014/main" id="{D959C97F-6338-804B-955C-EDD562816DB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  <p:pic>
        <p:nvPicPr>
          <p:cNvPr id="1028" name="Picture 4" descr="https://i.ytimg.com/vi/4P0i8QlQ6fE/maxresdefaul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356992"/>
            <a:ext cx="3664408" cy="2061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7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99592" y="1556792"/>
            <a:ext cx="3352800" cy="1252728"/>
          </a:xfrm>
        </p:spPr>
        <p:txBody>
          <a:bodyPr anchor="ctr"/>
          <a:lstStyle/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JSON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файл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356992"/>
            <a:ext cx="1551589" cy="1849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4480C-4E54-48D1-B459-17CF24B0151A}" type="slidenum">
              <a:rPr lang="ru-RU" sz="2000" smtClean="0">
                <a:latin typeface="Times New Roman" pitchFamily="18" charset="0"/>
                <a:cs typeface="Times New Roman" pitchFamily="18" charset="0"/>
              </a:rPr>
              <a:t>9</a:t>
            </a:fld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https://nilsgeylen.com/picture/converting/converting-esri-shapefile-to-geojson-fil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3284984"/>
            <a:ext cx="2497902" cy="1937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766" y="3814763"/>
            <a:ext cx="2971800" cy="77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Стрелка вправо 3"/>
          <p:cNvSpPr/>
          <p:nvPr/>
        </p:nvSpPr>
        <p:spPr>
          <a:xfrm>
            <a:off x="2051720" y="4221884"/>
            <a:ext cx="79208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 вправо 9"/>
          <p:cNvSpPr/>
          <p:nvPr/>
        </p:nvSpPr>
        <p:spPr>
          <a:xfrm>
            <a:off x="5341710" y="4221884"/>
            <a:ext cx="50405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 descr="mai">
            <a:extLst>
              <a:ext uri="{FF2B5EF4-FFF2-40B4-BE49-F238E27FC236}">
                <a16:creationId xmlns="" xmlns:a16="http://schemas.microsoft.com/office/drawing/2014/main" id="{C674DC91-8C9B-2911-E883-E0F2483B99B3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1085850" cy="1064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2234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олна">
  <a:themeElements>
    <a:clrScheme name="Волна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Волна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Волна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1754</TotalTime>
  <Words>217</Words>
  <Application>Microsoft Office PowerPoint</Application>
  <PresentationFormat>Экран (4:3)</PresentationFormat>
  <Paragraphs>66</Paragraphs>
  <Slides>13</Slides>
  <Notes>1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Волна</vt:lpstr>
      <vt:lpstr>Московский авиационный институт    Сервис визуализации метеорологических данных</vt:lpstr>
      <vt:lpstr>Актуальность темы</vt:lpstr>
      <vt:lpstr>Цель проекта</vt:lpstr>
      <vt:lpstr>Постановка задачи</vt:lpstr>
      <vt:lpstr>VEGA-Science</vt:lpstr>
      <vt:lpstr>topographic-map.com</vt:lpstr>
      <vt:lpstr>Итоги сравнения</vt:lpstr>
      <vt:lpstr>Основа для визуализации</vt:lpstr>
      <vt:lpstr>JSON файл</vt:lpstr>
      <vt:lpstr>Сгенерированная модель</vt:lpstr>
      <vt:lpstr>Получение данных </vt:lpstr>
      <vt:lpstr>Примеры визуализации</vt:lpstr>
      <vt:lpstr>Выполненные задачи 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сервиса для визуализации метеорологических данных</dc:title>
  <dc:creator>Дмитрий Дергач</dc:creator>
  <cp:lastModifiedBy>Дмитрий Дергач</cp:lastModifiedBy>
  <cp:revision>123</cp:revision>
  <cp:lastPrinted>2022-06-10T08:42:47Z</cp:lastPrinted>
  <dcterms:created xsi:type="dcterms:W3CDTF">2022-03-10T02:48:23Z</dcterms:created>
  <dcterms:modified xsi:type="dcterms:W3CDTF">2022-06-16T06:25:26Z</dcterms:modified>
</cp:coreProperties>
</file>

<file path=docProps/thumbnail.jpeg>
</file>